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70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替我打破石磐身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of Ages, Cleft for Me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污穢走倚清水邊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chau-oa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求主洗我皆清潔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Foul, I to the fountain fly;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Wash me, Savior, or I die.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89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或是在世尚度活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chai  se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或是臨終性命息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Hek-si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4"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I draw this fleeting breath,</a:t>
            </a: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mine eye-lids lose in death,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32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神魂離</a:t>
            </a:r>
            <a:r>
              <a:rPr lang="zh-TW" altLang="en-US" sz="5800" b="1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開過死河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看主高坐審判座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sim-phoa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soar through tracts un-known,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Thee on Thy judgment throne,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78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替我打破石磐身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phah-phoa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chioh-poa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我匿在祢內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bin,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of Ages cleft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 hide myself in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703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替我打破石磐身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phah-phoa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chioh-poa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使我匿在祢內面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Ho  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Rock of Ages, cleft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 hide myself in Thee;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祢愛鎗戳脅下開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傷口流出血和水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Siong-khau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 water and the blood,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Thy wounded side which flowed,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兩項功效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我皆愛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赦罪洗心除惡事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of sin the double cure,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Save from wrath and make me pure.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我雖盡力來服勞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 chin-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豈會守法至一半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2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the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labours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of my hands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fulfil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Thy law’s demands;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雖然拜主心虔誠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khian-seng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眼淚直直流無停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tit-tit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Could my zeal no respite know,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Could my tears forever flow,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靠這皆莫贖我罪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只有救主耶穌會。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 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 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for sin could not atone;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must save, and Thou alone.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555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我今空手來親近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專向十架求大恩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 sip-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3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Nothing in my hand I bring,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Simply to Thy cross I cling;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955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裸體望祢賜衣裳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Thng-theh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bang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軟弱望祢善培養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bang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poe-iu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Naked, come to Thee for dress;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Help-less, look to thee for grace;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26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420</TotalTime>
  <Words>567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65</cp:revision>
  <dcterms:created xsi:type="dcterms:W3CDTF">2018-01-05T06:11:53Z</dcterms:created>
  <dcterms:modified xsi:type="dcterms:W3CDTF">2018-06-08T06:47:40Z</dcterms:modified>
</cp:coreProperties>
</file>